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8" r:id="rId2"/>
    <p:sldId id="11577" r:id="rId3"/>
    <p:sldId id="11578" r:id="rId4"/>
    <p:sldId id="11579" r:id="rId5"/>
    <p:sldId id="11580" r:id="rId6"/>
    <p:sldId id="11581" r:id="rId7"/>
    <p:sldId id="115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866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53598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8225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684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967144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4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24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36037D-AB7C-B835-743F-A4D749060FF7}"/>
              </a:ext>
            </a:extLst>
          </p:cNvPr>
          <p:cNvSpPr txBox="1"/>
          <p:nvPr/>
        </p:nvSpPr>
        <p:spPr>
          <a:xfrm>
            <a:off x="2152304" y="2149530"/>
            <a:ext cx="8153400" cy="2477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أوراق عمل وحدة</a:t>
            </a: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(يلتزم بقواعد الأمن والسلامة)</a:t>
            </a:r>
            <a:endParaRPr kumimoji="0" lang="ar-AE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ctr" defTabSz="1218987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alt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43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معدات الأمن والسلام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267" b="14024"/>
          <a:stretch/>
        </p:blipFill>
        <p:spPr>
          <a:xfrm>
            <a:off x="3055100" y="906085"/>
            <a:ext cx="6579351" cy="52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دورة تنمية مهارات مشرفى الامن والسلامة الصناعية #مركز الخبرة الحديثة  للتدريب والاستشارات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6" b="100000" l="2639" r="100000">
                        <a14:foregroundMark x1="14167" y1="14444" x2="20417" y2="17639"/>
                        <a14:foregroundMark x1="8611" y1="20000" x2="9444" y2="14722"/>
                        <a14:foregroundMark x1="15972" y1="11111" x2="19444" y2="11944"/>
                        <a14:foregroundMark x1="20278" y1="15556" x2="19722" y2="21250"/>
                        <a14:foregroundMark x1="15556" y1="20833" x2="17917" y2="19861"/>
                        <a14:foregroundMark x1="14583" y1="10556" x2="15972" y2="8889"/>
                        <a14:foregroundMark x1="14722" y1="45000" x2="20833" y2="45417"/>
                        <a14:foregroundMark x1="17083" y1="36528" x2="12778" y2="45833"/>
                        <a14:foregroundMark x1="10417" y1="37083" x2="10000" y2="46250"/>
                        <a14:foregroundMark x1="13750" y1="47778" x2="14861" y2="47639"/>
                        <a14:foregroundMark x1="15278" y1="66250" x2="14722" y2="75972"/>
                        <a14:foregroundMark x1="18472" y1="65278" x2="19861" y2="61111"/>
                        <a14:foregroundMark x1="84167" y1="61944" x2="79028" y2="75556"/>
                        <a14:foregroundMark x1="77778" y1="67222" x2="90694" y2="72222"/>
                        <a14:foregroundMark x1="78333" y1="37083" x2="88056" y2="44444"/>
                        <a14:foregroundMark x1="85972" y1="38889" x2="79028" y2="48750"/>
                        <a14:foregroundMark x1="74444" y1="41250" x2="79028" y2="47639"/>
                        <a14:foregroundMark x1="85694" y1="36944" x2="90833" y2="44861"/>
                        <a14:foregroundMark x1="87639" y1="47083" x2="87500" y2="48194"/>
                        <a14:foregroundMark x1="81528" y1="35694" x2="82917" y2="35139"/>
                        <a14:foregroundMark x1="80833" y1="11389" x2="86111" y2="18333"/>
                        <a14:foregroundMark x1="86667" y1="12361" x2="84722" y2="22639"/>
                        <a14:foregroundMark x1="78333" y1="11944" x2="77778" y2="23472"/>
                        <a14:foregroundMark x1="87500" y1="13333" x2="86250" y2="25278"/>
                        <a14:foregroundMark x1="81111" y1="25417" x2="74444" y2="1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10" y="846485"/>
            <a:ext cx="5497079" cy="549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طفاية الحريق المائية من Megasafety ذات حجم 9 لتر - Fire Supplies">
            <a:extLst>
              <a:ext uri="{FF2B5EF4-FFF2-40B4-BE49-F238E27FC236}">
                <a16:creationId xmlns:a16="http://schemas.microsoft.com/office/drawing/2014/main" id="{874796E6-0AAA-8865-F1F4-7774D0BB7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58" y="941716"/>
            <a:ext cx="5924909" cy="539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ا هي سلسلة الأسعافات الأولية في جميع الحالات الطارئة ؟- مقالات | منصة  القارئ العربى">
            <a:extLst>
              <a:ext uri="{FF2B5EF4-FFF2-40B4-BE49-F238E27FC236}">
                <a16:creationId xmlns:a16="http://schemas.microsoft.com/office/drawing/2014/main" id="{A3E90C83-EBA1-9DB3-B852-9C7BCBC14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30" y="1392178"/>
            <a:ext cx="8196988" cy="46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900C4-BA46-8370-6116-76E9E188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4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الامن والسلامة by itzli9696 on emaze">
            <a:extLst>
              <a:ext uri="{FF2B5EF4-FFF2-40B4-BE49-F238E27FC236}">
                <a16:creationId xmlns:a16="http://schemas.microsoft.com/office/drawing/2014/main" id="{B7088F81-1B7E-B8FC-AC5C-7A5DE2D3B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69" y="837391"/>
            <a:ext cx="5199931" cy="54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9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Mohsena Saleh Obaid Alawi</dc:creator>
  <cp:lastModifiedBy>AYSHA am</cp:lastModifiedBy>
  <cp:revision>5</cp:revision>
  <dcterms:created xsi:type="dcterms:W3CDTF">2023-06-12T08:37:42Z</dcterms:created>
  <dcterms:modified xsi:type="dcterms:W3CDTF">2023-09-02T06:24:47Z</dcterms:modified>
</cp:coreProperties>
</file>